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63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191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61" autoAdjust="0"/>
    <p:restoredTop sz="94660"/>
  </p:normalViewPr>
  <p:slideViewPr>
    <p:cSldViewPr>
      <p:cViewPr>
        <p:scale>
          <a:sx n="100" d="100"/>
          <a:sy n="100" d="100"/>
        </p:scale>
        <p:origin x="-157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F804-3D36-4ED6-BED1-F1018974A1F7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A1E1D-B5D1-40A8-B567-F2623A7B78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5562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1E1D-B5D1-40A8-B567-F2623A7B786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643050"/>
            <a:ext cx="4815184" cy="4480212"/>
          </a:xfrm>
          <a:prstGeom prst="rect">
            <a:avLst/>
          </a:prstGeom>
        </p:spPr>
      </p:pic>
      <p:sp>
        <p:nvSpPr>
          <p:cNvPr id="30" name="자유형 29"/>
          <p:cNvSpPr/>
          <p:nvPr/>
        </p:nvSpPr>
        <p:spPr>
          <a:xfrm>
            <a:off x="-562564" y="-142900"/>
            <a:ext cx="10921042" cy="1489494"/>
          </a:xfrm>
          <a:custGeom>
            <a:avLst/>
            <a:gdLst>
              <a:gd name="connsiteX0" fmla="*/ 721744 w 10921042"/>
              <a:gd name="connsiteY0" fmla="*/ 579408 h 1489494"/>
              <a:gd name="connsiteX1" fmla="*/ 3456318 w 10921042"/>
              <a:gd name="connsiteY1" fmla="*/ 1485181 h 1489494"/>
              <a:gd name="connsiteX2" fmla="*/ 6691223 w 10921042"/>
              <a:gd name="connsiteY2" fmla="*/ 605287 h 1489494"/>
              <a:gd name="connsiteX3" fmla="*/ 8865080 w 10921042"/>
              <a:gd name="connsiteY3" fmla="*/ 777815 h 1489494"/>
              <a:gd name="connsiteX4" fmla="*/ 9719095 w 10921042"/>
              <a:gd name="connsiteY4" fmla="*/ 510396 h 1489494"/>
              <a:gd name="connsiteX5" fmla="*/ 9624204 w 10921042"/>
              <a:gd name="connsiteY5" fmla="*/ 70449 h 1489494"/>
              <a:gd name="connsiteX6" fmla="*/ 1938069 w 10921042"/>
              <a:gd name="connsiteY6" fmla="*/ 87702 h 1489494"/>
              <a:gd name="connsiteX7" fmla="*/ 230038 w 10921042"/>
              <a:gd name="connsiteY7" fmla="*/ 113581 h 1489494"/>
              <a:gd name="connsiteX8" fmla="*/ 557842 w 10921042"/>
              <a:gd name="connsiteY8" fmla="*/ 501770 h 1489494"/>
              <a:gd name="connsiteX9" fmla="*/ 721744 w 10921042"/>
              <a:gd name="connsiteY9" fmla="*/ 579408 h 148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21042" h="1489494">
                <a:moveTo>
                  <a:pt x="721744" y="579408"/>
                </a:moveTo>
                <a:cubicBezTo>
                  <a:pt x="1204823" y="743310"/>
                  <a:pt x="2461405" y="1480868"/>
                  <a:pt x="3456318" y="1485181"/>
                </a:cubicBezTo>
                <a:cubicBezTo>
                  <a:pt x="4451231" y="1489494"/>
                  <a:pt x="5789763" y="723181"/>
                  <a:pt x="6691223" y="605287"/>
                </a:cubicBezTo>
                <a:cubicBezTo>
                  <a:pt x="7592683" y="487393"/>
                  <a:pt x="8360435" y="793630"/>
                  <a:pt x="8865080" y="777815"/>
                </a:cubicBezTo>
                <a:cubicBezTo>
                  <a:pt x="9369725" y="762000"/>
                  <a:pt x="9592574" y="628290"/>
                  <a:pt x="9719095" y="510396"/>
                </a:cubicBezTo>
                <a:cubicBezTo>
                  <a:pt x="9845616" y="392502"/>
                  <a:pt x="10921042" y="140898"/>
                  <a:pt x="9624204" y="70449"/>
                </a:cubicBezTo>
                <a:cubicBezTo>
                  <a:pt x="8327366" y="0"/>
                  <a:pt x="3503763" y="80513"/>
                  <a:pt x="1938069" y="87702"/>
                </a:cubicBezTo>
                <a:cubicBezTo>
                  <a:pt x="372375" y="94891"/>
                  <a:pt x="460076" y="44570"/>
                  <a:pt x="230038" y="113581"/>
                </a:cubicBezTo>
                <a:cubicBezTo>
                  <a:pt x="0" y="182592"/>
                  <a:pt x="474453" y="425570"/>
                  <a:pt x="557842" y="501770"/>
                </a:cubicBezTo>
                <a:cubicBezTo>
                  <a:pt x="641231" y="577970"/>
                  <a:pt x="238665" y="415506"/>
                  <a:pt x="721744" y="579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2643174" y="2571744"/>
            <a:ext cx="6357950" cy="1571636"/>
          </a:xfrm>
          <a:noFill/>
        </p:spPr>
        <p:txBody>
          <a:bodyPr>
            <a:noAutofit/>
          </a:bodyPr>
          <a:lstStyle/>
          <a:p>
            <a:r>
              <a:rPr lang="ko-KR" altLang="en-US" sz="4500" b="1" dirty="0" err="1" smtClean="0"/>
              <a:t>야광봉</a:t>
            </a:r>
            <a:r>
              <a:rPr lang="en-US" altLang="ko-KR" sz="4500" b="1" dirty="0" smtClean="0"/>
              <a:t>, </a:t>
            </a:r>
            <a:r>
              <a:rPr lang="ko-KR" altLang="en-US" sz="4500" b="1" dirty="0" err="1" smtClean="0"/>
              <a:t>야광팔찌만들기</a:t>
            </a:r>
            <a:r>
              <a:rPr lang="en-US" altLang="ko-KR" sz="4500" b="1" dirty="0" smtClean="0"/>
              <a:t/>
            </a:r>
            <a:br>
              <a:rPr lang="en-US" altLang="ko-KR" sz="4500" b="1" dirty="0" smtClean="0"/>
            </a:br>
            <a:r>
              <a:rPr lang="en-US" altLang="ko-KR" sz="4500" b="1" dirty="0" smtClean="0"/>
              <a:t>                        Lv. 3</a:t>
            </a:r>
            <a:endParaRPr lang="ko-KR" altLang="en-US" sz="4500" b="1" dirty="0">
              <a:solidFill>
                <a:schemeClr val="tx1"/>
              </a:solidFill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6199668" y="1214422"/>
            <a:ext cx="2944332" cy="1333500"/>
            <a:chOff x="6000760" y="1214422"/>
            <a:chExt cx="2944332" cy="13335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00760" y="1214422"/>
              <a:ext cx="2371725" cy="133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그림 12" descr="뇌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148" y="1428736"/>
              <a:ext cx="1086944" cy="756135"/>
            </a:xfrm>
            <a:prstGeom prst="rect">
              <a:avLst/>
            </a:prstGeom>
          </p:spPr>
        </p:pic>
      </p:grpSp>
      <p:sp>
        <p:nvSpPr>
          <p:cNvPr id="36" name="직사각형 35"/>
          <p:cNvSpPr/>
          <p:nvPr/>
        </p:nvSpPr>
        <p:spPr>
          <a:xfrm>
            <a:off x="8501090" y="5572140"/>
            <a:ext cx="35719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42844" y="6627168"/>
            <a:ext cx="53383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※ </a:t>
            </a:r>
            <a:r>
              <a:rPr lang="ko-KR" altLang="en-US" sz="900" dirty="0" smtClean="0"/>
              <a:t>본 </a:t>
            </a:r>
            <a:r>
              <a:rPr lang="ko-KR" altLang="en-US" sz="900" dirty="0" err="1" smtClean="0"/>
              <a:t>스토리북은</a:t>
            </a:r>
            <a:r>
              <a:rPr lang="ko-KR" altLang="en-US" sz="900" dirty="0" smtClean="0"/>
              <a:t>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무단 </a:t>
            </a:r>
            <a:r>
              <a:rPr lang="ko-KR" altLang="en-US" sz="900" b="1" dirty="0" err="1" smtClean="0">
                <a:solidFill>
                  <a:srgbClr val="FF0000"/>
                </a:solidFill>
              </a:rPr>
              <a:t>복제및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 배포를 금지</a:t>
            </a:r>
            <a:r>
              <a:rPr lang="ko-KR" altLang="en-US" sz="900" dirty="0" smtClean="0"/>
              <a:t>하고 있으며 이를 </a:t>
            </a:r>
            <a:r>
              <a:rPr lang="ko-KR" altLang="en-US" sz="900" dirty="0" err="1" smtClean="0"/>
              <a:t>어길시</a:t>
            </a:r>
            <a:r>
              <a:rPr lang="ko-KR" altLang="en-US" sz="900" dirty="0" smtClean="0"/>
              <a:t> 법적 처벌을 받을 수 있습니다</a:t>
            </a:r>
            <a:r>
              <a:rPr lang="en-US" altLang="ko-KR" sz="900" dirty="0" smtClean="0"/>
              <a:t>.</a:t>
            </a:r>
            <a:endParaRPr lang="ko-KR" altLang="en-US" sz="900" dirty="0"/>
          </a:p>
        </p:txBody>
      </p:sp>
      <p:sp>
        <p:nvSpPr>
          <p:cNvPr id="12" name="직사각형 11"/>
          <p:cNvSpPr/>
          <p:nvPr/>
        </p:nvSpPr>
        <p:spPr>
          <a:xfrm>
            <a:off x="8501090" y="5572140"/>
            <a:ext cx="35719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946900" y="6248400"/>
            <a:ext cx="221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www.wanistory.com</a:t>
            </a:r>
            <a:endParaRPr lang="ko-KR" altLang="en-US" dirty="0"/>
          </a:p>
        </p:txBody>
      </p:sp>
      <p:pic>
        <p:nvPicPr>
          <p:cNvPr id="17" name="그림 16" descr="스토리북(학생)_이미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454" y="5072074"/>
            <a:ext cx="2072244" cy="1237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1071538" y="2571744"/>
            <a:ext cx="1214446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 descr="이밎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500034" cy="6858000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1071538" y="785794"/>
            <a:ext cx="7500990" cy="1285884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tx1"/>
                </a:solidFill>
              </a:rPr>
              <a:t>깜깜한 밤 해변가에서 반짝 반짝 빛나는 야광팔찌를 </a:t>
            </a:r>
            <a:r>
              <a:rPr lang="ko-KR" altLang="en-US" sz="1300" dirty="0" smtClean="0">
                <a:solidFill>
                  <a:schemeClr val="tx1"/>
                </a:solidFill>
              </a:rPr>
              <a:t>본적이 </a:t>
            </a:r>
            <a:r>
              <a:rPr lang="ko-KR" altLang="en-US" sz="1300" dirty="0" smtClean="0">
                <a:solidFill>
                  <a:schemeClr val="tx1"/>
                </a:solidFill>
              </a:rPr>
              <a:t>있나요</a:t>
            </a:r>
            <a:r>
              <a:rPr lang="en-US" altLang="ko-KR" sz="1300" dirty="0" smtClean="0">
                <a:solidFill>
                  <a:schemeClr val="tx1"/>
                </a:solidFill>
              </a:rPr>
              <a:t>? </a:t>
            </a:r>
            <a:endParaRPr lang="en-US" altLang="ko-KR" sz="13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tx1"/>
                </a:solidFill>
              </a:rPr>
              <a:t>야광팔찌는 </a:t>
            </a:r>
            <a:r>
              <a:rPr lang="ko-KR" altLang="en-US" sz="1300" dirty="0" smtClean="0">
                <a:solidFill>
                  <a:schemeClr val="tx1"/>
                </a:solidFill>
              </a:rPr>
              <a:t>어두운 곳에서 어떻게 </a:t>
            </a:r>
            <a:r>
              <a:rPr lang="ko-KR" altLang="en-US" sz="1300" dirty="0" smtClean="0">
                <a:solidFill>
                  <a:schemeClr val="tx1"/>
                </a:solidFill>
              </a:rPr>
              <a:t>빛을 </a:t>
            </a:r>
            <a:r>
              <a:rPr lang="ko-KR" altLang="en-US" sz="1300" dirty="0" smtClean="0">
                <a:solidFill>
                  <a:schemeClr val="tx1"/>
                </a:solidFill>
              </a:rPr>
              <a:t>발하는지 알아볼까요</a:t>
            </a:r>
            <a:r>
              <a:rPr lang="en-US" altLang="ko-KR" sz="1300" dirty="0" smtClean="0">
                <a:solidFill>
                  <a:schemeClr val="tx1"/>
                </a:solidFill>
              </a:rPr>
              <a:t>?            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38" y="428604"/>
            <a:ext cx="636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구부리면 반짝반짝 빛이 나는 야광팔찌를 만들어 볼까요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꺾인 연결선 20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4014124"/>
              </p:ext>
            </p:extLst>
          </p:nvPr>
        </p:nvGraphicFramePr>
        <p:xfrm>
          <a:off x="1071538" y="2357430"/>
          <a:ext cx="7500990" cy="4125868"/>
        </p:xfrm>
        <a:graphic>
          <a:graphicData uri="http://schemas.openxmlformats.org/drawingml/2006/table">
            <a:tbl>
              <a:tblPr/>
              <a:tblGrid>
                <a:gridCol w="1321802"/>
                <a:gridCol w="6179188"/>
              </a:tblGrid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함초롬바탕"/>
                        </a:rPr>
                        <a:t>와니야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이리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와 보렴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선물 </a:t>
                      </a:r>
                      <a:r>
                        <a:rPr lang="ko-KR" altLang="en-US" sz="1000" baseline="0" dirty="0" err="1" smtClean="0">
                          <a:solidFill>
                            <a:srgbClr val="000000"/>
                          </a:solidFill>
                          <a:latin typeface="함초롬바탕"/>
                        </a:rPr>
                        <a:t>줄께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!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박사님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,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감사해요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투명 팔찌인가요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?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아니란다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야광 팔찌란다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깜깜한 밤에 빛이 나는 야광팔찌 본적 있니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?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우와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그럼요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~! 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공연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 보러 갔을 때 보았어요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박사님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, 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근데요  야광팔찌는 왜 밤에 빛이 나는 거에요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?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  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야광팔찌 안에 </a:t>
                      </a:r>
                      <a:r>
                        <a:rPr lang="ko-KR" altLang="en-US" sz="1000" smtClean="0">
                          <a:solidFill>
                            <a:srgbClr val="000000"/>
                          </a:solidFill>
                          <a:latin typeface="함초롬바탕"/>
                        </a:rPr>
                        <a:t>들어가있는 재료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때문이란다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오늘 팔찌를 만들면서 함께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 알아보자꾸나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!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좋아요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~!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박사님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,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팔찌 만들어서 부모님께 선물해 드려야지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~!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344" name="_x88561904" descr="EMB000002180d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417275"/>
            <a:ext cx="521357" cy="583097"/>
          </a:xfrm>
          <a:prstGeom prst="rect">
            <a:avLst/>
          </a:prstGeom>
          <a:noFill/>
        </p:spPr>
      </p:pic>
      <p:pic>
        <p:nvPicPr>
          <p:cNvPr id="49" name="_x88561904" descr="EMB000002180d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3786190"/>
            <a:ext cx="510992" cy="571504"/>
          </a:xfrm>
          <a:prstGeom prst="rect">
            <a:avLst/>
          </a:prstGeom>
          <a:noFill/>
        </p:spPr>
      </p:pic>
      <p:pic>
        <p:nvPicPr>
          <p:cNvPr id="50" name="_x88561904" descr="EMB000002180d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5214950"/>
            <a:ext cx="510992" cy="571504"/>
          </a:xfrm>
          <a:prstGeom prst="rect">
            <a:avLst/>
          </a:prstGeom>
          <a:noFill/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346" name="_x85863888" descr="EMB000002180d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3107936"/>
            <a:ext cx="360185" cy="535378"/>
          </a:xfrm>
          <a:prstGeom prst="rect">
            <a:avLst/>
          </a:prstGeom>
          <a:noFill/>
        </p:spPr>
      </p:pic>
      <p:pic>
        <p:nvPicPr>
          <p:cNvPr id="53" name="_x85863888" descr="EMB000002180d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4500570"/>
            <a:ext cx="360185" cy="535378"/>
          </a:xfrm>
          <a:prstGeom prst="rect">
            <a:avLst/>
          </a:prstGeom>
          <a:noFill/>
        </p:spPr>
      </p:pic>
      <p:pic>
        <p:nvPicPr>
          <p:cNvPr id="54" name="_x85863888" descr="EMB000002180d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68609" y="5857892"/>
            <a:ext cx="360185" cy="535378"/>
          </a:xfrm>
          <a:prstGeom prst="rect">
            <a:avLst/>
          </a:prstGeom>
          <a:noFill/>
        </p:spPr>
      </p:pic>
      <p:pic>
        <p:nvPicPr>
          <p:cNvPr id="56" name="그림 55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5357818" y="142852"/>
            <a:ext cx="3752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</a:t>
            </a:r>
            <a:r>
              <a:rPr lang="ko-KR" altLang="en-US" sz="1000" b="1" dirty="0"/>
              <a:t>연계 </a:t>
            </a:r>
            <a:r>
              <a:rPr lang="en-US" altLang="ko-KR" sz="1000" b="1" dirty="0"/>
              <a:t>-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고등학교 화학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아름다운 분자 세계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26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2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1175950" y="1318823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야광팔찌만들기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0" name="Picture 2" descr="C:\Users\waniscience\AppData\Local\Microsoft\Windows\Temporary Internet Files\Content.IE5\75NF2IL8\yay181831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1000108"/>
            <a:ext cx="1357290" cy="903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설명서_야광봉야광팔찌만들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62765" y="80254"/>
            <a:ext cx="6161299" cy="6858000"/>
          </a:xfrm>
          <a:prstGeom prst="rect">
            <a:avLst/>
          </a:prstGeom>
        </p:spPr>
      </p:pic>
      <p:pic>
        <p:nvPicPr>
          <p:cNvPr id="17" name="그림 16" descr="이밎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500034" cy="68580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429256" y="142852"/>
            <a:ext cx="3752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연계 </a:t>
            </a:r>
            <a:r>
              <a:rPr lang="en-US" altLang="ko-KR" sz="1000" b="1" dirty="0" smtClean="0"/>
              <a:t>-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(</a:t>
            </a:r>
            <a:r>
              <a:rPr lang="ko-KR" altLang="en-US" sz="1000" b="1" dirty="0" smtClean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고등학교 화학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아름다운 분자 세계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pic>
        <p:nvPicPr>
          <p:cNvPr id="13" name="그림 12" descr="스토리로고_흰색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꺾인 연결선 20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6" name="그림 55" descr="스토리로고_흰색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9586" y="5925462"/>
            <a:ext cx="1002261" cy="932538"/>
          </a:xfrm>
          <a:prstGeom prst="rect">
            <a:avLst/>
          </a:prstGeom>
        </p:spPr>
      </p:pic>
      <p:sp>
        <p:nvSpPr>
          <p:cNvPr id="16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3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175950" y="1318823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야광팔찌만들기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모서리가 둥근 직사각형 49"/>
          <p:cNvSpPr/>
          <p:nvPr/>
        </p:nvSpPr>
        <p:spPr>
          <a:xfrm>
            <a:off x="4929190" y="1643050"/>
            <a:ext cx="3829050" cy="210502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4914911" y="4438651"/>
            <a:ext cx="3838563" cy="20036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3124" y="295275"/>
            <a:ext cx="935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메모하는 습관 </a:t>
            </a:r>
            <a:r>
              <a:rPr lang="en-US" altLang="ko-KR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!!  </a:t>
            </a:r>
            <a:r>
              <a:rPr lang="ko-KR" altLang="en-US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나도 과학자</a:t>
            </a:r>
            <a:r>
              <a:rPr lang="en-US" altLang="ko-KR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~~!!</a:t>
            </a:r>
            <a:endParaRPr lang="ko-KR" altLang="en-US" sz="4000" b="1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43"/>
          <p:cNvGrpSpPr/>
          <p:nvPr/>
        </p:nvGrpSpPr>
        <p:grpSpPr>
          <a:xfrm>
            <a:off x="857224" y="1285860"/>
            <a:ext cx="8572560" cy="5207974"/>
            <a:chOff x="553247" y="1121249"/>
            <a:chExt cx="9192132" cy="5584351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675808" y="1613217"/>
              <a:ext cx="3807028" cy="22694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altLang="ko-KR" sz="1600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lnSpc>
                  <a:spcPct val="150000"/>
                </a:lnSpc>
              </a:pPr>
              <a:endParaRPr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553247" y="1248619"/>
              <a:ext cx="4483674" cy="3135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ko-KR" sz="1300" b="1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655380" y="4503601"/>
              <a:ext cx="3794327" cy="21484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altLang="ko-KR" sz="1600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lnSpc>
                  <a:spcPct val="150000"/>
                </a:lnSpc>
              </a:pPr>
              <a:endParaRPr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596077" y="4041419"/>
              <a:ext cx="4087790" cy="443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endPara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 rot="16200000" flipH="1">
              <a:off x="2197894" y="4191794"/>
              <a:ext cx="5015706" cy="11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927593" y="1121249"/>
              <a:ext cx="1778002" cy="36302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* </a:t>
              </a:r>
              <a:r>
                <a:rPr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나는 똑똑해</a:t>
              </a:r>
              <a:r>
                <a:rPr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~ ! </a:t>
              </a:r>
              <a:endParaRPr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3173" y="4131673"/>
              <a:ext cx="4902206" cy="313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b="1" dirty="0" smtClean="0">
                  <a:latin typeface="맑은 고딕" pitchFamily="50" charset="-127"/>
                  <a:ea typeface="맑은 고딕" pitchFamily="50" charset="-127"/>
                </a:rPr>
                <a:t>수업을 하면서 알게 된 점이나 느낀 점을 써볼까요</a:t>
              </a:r>
              <a:r>
                <a:rPr lang="en-US" altLang="ko-KR" sz="1300" b="1" dirty="0">
                  <a:latin typeface="맑은 고딕" pitchFamily="50" charset="-127"/>
                  <a:ea typeface="맑은 고딕" pitchFamily="50" charset="-127"/>
                </a:rPr>
                <a:t>?</a:t>
              </a:r>
              <a:endParaRPr lang="ko-KR" altLang="en-US" sz="130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7" name="슬라이드 번호 개체 틀 10"/>
          <p:cNvSpPr txBox="1">
            <a:spLocks/>
          </p:cNvSpPr>
          <p:nvPr/>
        </p:nvSpPr>
        <p:spPr>
          <a:xfrm>
            <a:off x="3759200" y="6543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-1175950" y="1318823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2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맑은고딕</a:t>
            </a:r>
            <a:r>
              <a:rPr lang="ko-KR" altLang="en-US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12 </a:t>
            </a:r>
            <a:r>
              <a:rPr lang="ko-KR" altLang="en-US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2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8675" y="6296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72050" y="1927225"/>
            <a:ext cx="44275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 1. 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19675" y="2762250"/>
            <a:ext cx="36823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2. </a:t>
            </a:r>
            <a:endParaRPr lang="ko-KR" altLang="en-US" sz="13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4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7224" y="1357298"/>
            <a:ext cx="277191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b="1" dirty="0" smtClean="0"/>
              <a:t>야광과 형광의 차이는 무엇인가요</a:t>
            </a:r>
            <a:r>
              <a:rPr lang="en-US" altLang="ko-KR" sz="1300" b="1" dirty="0" smtClean="0"/>
              <a:t>?</a:t>
            </a:r>
            <a:endParaRPr lang="ko-KR" altLang="en-US" sz="1300" b="1" dirty="0"/>
          </a:p>
        </p:txBody>
      </p:sp>
      <p:sp>
        <p:nvSpPr>
          <p:cNvPr id="32" name="직사각형 31"/>
          <p:cNvSpPr/>
          <p:nvPr/>
        </p:nvSpPr>
        <p:spPr>
          <a:xfrm>
            <a:off x="850554" y="4071942"/>
            <a:ext cx="322138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야광의 원리는 무엇인가요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7818" y="110945"/>
            <a:ext cx="3752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연계 </a:t>
            </a:r>
            <a:r>
              <a:rPr lang="en-US" altLang="ko-KR" sz="1000" b="1" dirty="0" smtClean="0"/>
              <a:t>-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(</a:t>
            </a:r>
            <a:r>
              <a:rPr lang="ko-KR" altLang="en-US" sz="1000" b="1" dirty="0" smtClean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고등학교 화학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아름다운 분자 세계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43" name="직사각형 42"/>
          <p:cNvSpPr/>
          <p:nvPr/>
        </p:nvSpPr>
        <p:spPr>
          <a:xfrm>
            <a:off x="5357818" y="1928802"/>
            <a:ext cx="32213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우리 주변에 있는 야광물질에는 무엇이 있나요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357818" y="2714620"/>
            <a:ext cx="322138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우리 주변에 있는 형광물질에는 무엇이 있나요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1" name="그림 50" descr="이밎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-24"/>
            <a:ext cx="500034" cy="6858000"/>
          </a:xfrm>
          <a:prstGeom prst="rect">
            <a:avLst/>
          </a:prstGeom>
        </p:spPr>
      </p:pic>
      <p:sp>
        <p:nvSpPr>
          <p:cNvPr id="52" name="직사각형 51"/>
          <p:cNvSpPr/>
          <p:nvPr/>
        </p:nvSpPr>
        <p:spPr>
          <a:xfrm>
            <a:off x="0" y="-24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-223417" y="5693778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4" name="꺾인 연결선 53"/>
          <p:cNvCxnSpPr/>
          <p:nvPr/>
        </p:nvCxnSpPr>
        <p:spPr>
          <a:xfrm rot="5400000">
            <a:off x="-2291801" y="2720350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-1175950" y="1318799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야광팔찌만들기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6" name="그림 55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pic>
        <p:nvPicPr>
          <p:cNvPr id="35" name="그림 34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236</Words>
  <Application>Microsoft Office PowerPoint</Application>
  <PresentationFormat>화면 슬라이드 쇼(4:3)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야광봉, 야광팔찌만들기                         Lv. 3</vt:lpstr>
      <vt:lpstr>슬라이드 2</vt:lpstr>
      <vt:lpstr>슬라이드 3</vt:lpstr>
      <vt:lpstr>슬라이드 4</vt:lpstr>
    </vt:vector>
  </TitlesOfParts>
  <Company>카이쟈인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기무라사마</dc:creator>
  <cp:lastModifiedBy>기무라사마</cp:lastModifiedBy>
  <cp:revision>135</cp:revision>
  <dcterms:created xsi:type="dcterms:W3CDTF">2014-11-05T02:22:08Z</dcterms:created>
  <dcterms:modified xsi:type="dcterms:W3CDTF">2015-11-16T02:02:20Z</dcterms:modified>
</cp:coreProperties>
</file>